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99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45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321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31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53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16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6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8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5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08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0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3001F-4EE6-44F5-82AC-AC6FC5F20483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98F38-5B01-4942-B621-7BF1E83F2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5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italian+mardi+gras&amp;source=images&amp;cd=&amp;cad=rja&amp;docid=VWXo49b-wyepXM&amp;tbnid=wz5WsfaX8x-RBM:&amp;ved=0CAUQjRw&amp;url=http%3A%2F%2Fwww.toomeys-mardigras.com%2Fitalian-venetian-masks%2Findex2.html&amp;ei=Pv6lUc28I4Wy9gSt04HYBA&amp;bvm=bv.47008514,d.dmQ&amp;psig=AFQjCNGyR3avbStX2cOOeuxlH0IIfiJ_sQ&amp;ust=136991938622479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url?sa=i&amp;rct=j&amp;q=italian+mardi+gras&amp;source=images&amp;cd=&amp;cad=rja&amp;docid=usNnXTBVTO6gJM&amp;tbnid=A-eV7o-RuuqicM:&amp;ved=0CAUQjRw&amp;url=http%3A%2F%2Fwww.travelvivi.com%2Fcarnevale-in-italyvenice-carnival%2F&amp;ei=IP6lUfW9MYzO9gSx6YCYAg&amp;bvm=bv.47008514,d.dmQ&amp;psig=AFQjCNGyR3avbStX2cOOeuxlH0IIfiJ_sQ&amp;ust=136991938622479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venice+mardi+gras&amp;source=images&amp;cd=&amp;cad=rja&amp;docid=XoY6kYWwBTPllM&amp;tbnid=gm_4Hpz-1wUwiM:&amp;ved=0CAUQjRw&amp;url=http%3A%2F%2Fwww.crossingitaly.net%2Ftravel%2F2331%2Fvenice-and-its-carnevale-masks-and-fun%2Fvenice-carnival%2F&amp;ei=o_-lUZm_EJTa8wTZ7IDwDA&amp;bvm=bv.47008514,d.eWU&amp;psig=AFQjCNFMT-BjSRO9sWj516f4HZ11jedu8A&amp;ust=136991976872358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Mardi Gras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Daniel</a:t>
            </a:r>
            <a:endParaRPr lang="en-US" dirty="0"/>
          </a:p>
        </p:txBody>
      </p:sp>
      <p:pic>
        <p:nvPicPr>
          <p:cNvPr id="7" name="Picture 2" descr="http://www.toomeys-mardigras.com/images/T/MA-FF-RI-R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098" y="0"/>
            <a:ext cx="3112902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86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Mardi Gras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Martedi</a:t>
            </a:r>
            <a:r>
              <a:rPr lang="en-US" dirty="0" smtClean="0"/>
              <a:t> Grasso, the Italian Mardi Gras, is the carnival celebrations, on the day before Ash Wednesday. </a:t>
            </a:r>
          </a:p>
          <a:p>
            <a:r>
              <a:rPr lang="en-US" i="1" dirty="0" smtClean="0"/>
              <a:t>Mardi </a:t>
            </a:r>
            <a:r>
              <a:rPr lang="en-US" i="1" dirty="0"/>
              <a:t>G</a:t>
            </a:r>
            <a:r>
              <a:rPr lang="en-US" i="1" dirty="0" smtClean="0"/>
              <a:t>ras</a:t>
            </a:r>
            <a:r>
              <a:rPr lang="en-US" dirty="0" smtClean="0"/>
              <a:t> is French for Fat</a:t>
            </a:r>
            <a:r>
              <a:rPr lang="en-US" b="1" dirty="0" smtClean="0"/>
              <a:t> </a:t>
            </a:r>
            <a:r>
              <a:rPr lang="en-US" dirty="0" smtClean="0"/>
              <a:t>Tuesday, referring to the practice of the last night of eating richer, fatty foods before the ritual fasting of the Lent season, which begins on Ash Wednesday. </a:t>
            </a:r>
          </a:p>
          <a:p>
            <a:r>
              <a:rPr lang="en-US" dirty="0" smtClean="0"/>
              <a:t>The day is sometimes referred to as Shrove Tuesday, from the word </a:t>
            </a:r>
            <a:r>
              <a:rPr lang="en-US" i="1" dirty="0" smtClean="0"/>
              <a:t>shrive</a:t>
            </a:r>
            <a:r>
              <a:rPr lang="en-US" dirty="0" smtClean="0"/>
              <a:t>, meaning "confess.” </a:t>
            </a:r>
          </a:p>
          <a:p>
            <a:r>
              <a:rPr lang="en-US" dirty="0" smtClean="0"/>
              <a:t>Related popular practices are associated with celebrations before the fasting and religious obligations associated with the remorseful season of Lent.</a:t>
            </a:r>
            <a:endParaRPr lang="en-US" dirty="0"/>
          </a:p>
        </p:txBody>
      </p:sp>
      <p:pic>
        <p:nvPicPr>
          <p:cNvPr id="1026" name="Picture 2" descr="http://www.travelvivi.com/wp-content/uploads/2010/02/carnaval_de_venis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-32657"/>
            <a:ext cx="2286000" cy="171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821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Italy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Italy Mardi Gras is called </a:t>
            </a:r>
            <a:r>
              <a:rPr lang="en-US" dirty="0" err="1" smtClean="0"/>
              <a:t>Martedí</a:t>
            </a:r>
            <a:r>
              <a:rPr lang="en-US" dirty="0" smtClean="0"/>
              <a:t> Grasso (Fat Tuesday). </a:t>
            </a:r>
          </a:p>
          <a:p>
            <a:r>
              <a:rPr lang="en-US" dirty="0" smtClean="0"/>
              <a:t>It's the main day of Carnival along with the Thursday before, called </a:t>
            </a:r>
            <a:r>
              <a:rPr lang="en-US" dirty="0" err="1" smtClean="0"/>
              <a:t>Giovedí</a:t>
            </a:r>
            <a:r>
              <a:rPr lang="en-US" dirty="0" smtClean="0"/>
              <a:t> Grasso (Fat Thursday), which ratifies the start of the celebrations.</a:t>
            </a:r>
          </a:p>
          <a:p>
            <a:r>
              <a:rPr lang="en-US" dirty="0" smtClean="0"/>
              <a:t>The most famous Carnivals in Italy are in Venice and in Viareggio. </a:t>
            </a:r>
          </a:p>
          <a:p>
            <a:r>
              <a:rPr lang="en-US" dirty="0" smtClean="0"/>
              <a:t>Italy is the birthplace of Carnival celebrations, having its origins in the ancient Roman festival of Saturnalia.</a:t>
            </a:r>
            <a:endParaRPr lang="en-US" dirty="0"/>
          </a:p>
        </p:txBody>
      </p:sp>
      <p:pic>
        <p:nvPicPr>
          <p:cNvPr id="5" name="Picture 4" descr="http://www.crossingitaly.net/travel/wp-content/uploads/venice-carniv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0"/>
            <a:ext cx="22352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806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177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Mardi Gras</vt:lpstr>
      <vt:lpstr>Mardi Gras</vt:lpstr>
      <vt:lpstr>In Italy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Mardi Gras</dc:title>
  <dc:creator>Daniel Kahn</dc:creator>
  <cp:lastModifiedBy>Daniel Kahn</cp:lastModifiedBy>
  <cp:revision>5</cp:revision>
  <dcterms:created xsi:type="dcterms:W3CDTF">2013-05-29T12:57:28Z</dcterms:created>
  <dcterms:modified xsi:type="dcterms:W3CDTF">2013-05-29T13:44:47Z</dcterms:modified>
</cp:coreProperties>
</file>